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B8A3-D1D4-C304-7B32-516DA14E8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5084FA-26D3-7CFE-0730-7EAADC087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89EEA-4A22-FC86-23F1-180F5A873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39C7F-22E4-887B-3D69-5E1333651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7AA04-CBFB-65AD-2AB1-999759E09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7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6F6CE-64F0-248D-BFC9-8B7C3D690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4C0A17-1CBE-7826-8A8C-D051E7FF2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CD960-0FC6-3E6A-C19E-14D975BB4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42FF3-F9D4-18D5-008C-1443D7825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11578-0A6D-2505-3AD8-BD42E93A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49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57D64-845A-6421-F0B5-8913CB5E36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BEB42-2FC4-DA1C-2F06-FDCC286F4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912B9-0F45-C33A-BEED-8DFEDFCD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7A706-3276-5679-F682-BAC141A8E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9966D-26AA-825A-B7ED-5B77FF6E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0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47E81-6C2F-7E3F-F0A5-D9F49087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607F3-A10D-F3D4-0796-E4013A0D0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55A7C-BE53-C085-6E91-B620BC4A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9B45A-5A31-52B4-BB61-C0610B38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A15A6-05D7-FD3C-10B1-C6D3A065D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54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8245-21D3-26FF-5779-4FB8F2E5D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19A53-7BC4-32E5-23B8-C7494BC0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279CF-2327-6B8C-E93C-DB14C3C04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99A0A-751D-F018-1950-AD63EE612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DAA55-386A-36BC-CF01-A3A40C72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13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0458-16D0-EC92-9BE7-CCBE0DF1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A5FF3-77CA-C571-A308-CA549485E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BF9C1-CE24-17DE-78A2-F39931F78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9010C-139A-B059-E673-691808ECC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AF5CB-1E1B-5E9F-10E1-0256FAA66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FC1AF-02ED-556D-FB52-015D7A1F4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55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0CD0-E352-3B16-DEF4-57E8A16BE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9E3E6-6602-7F45-BB8C-65505CBD7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709E14-0E15-DE6E-6AB9-122847E5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FB615-4ACC-0EC8-3937-C088256BEB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511C4-A792-C731-37F4-FD4F53D37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AA07BA-9772-466A-3AFE-A3728C116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6A51A9-7962-BC8A-D49A-E4717824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C238D9-6218-73E0-5F73-A118ED592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20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71C2-772E-46EB-8C17-EBFE9586D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79F767-58CD-4344-B405-48450AA4D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405298-EC3A-BB41-24BC-B3A373BE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30986-B5A0-D8B0-E49F-D598C1BE2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59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0E188-BBFC-96C3-638D-94A9CA0DB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39F1AF-0B15-EFF4-42FA-DBA451040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7B27BA-7A00-9090-23A2-B12515E6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07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92FB-1228-F5DF-892D-E4D1859F1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F445-5AC0-173F-980E-0A926B803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91006-8F80-A05C-CEE6-D7F2E6C7D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627FC-3E5E-4D71-8BBD-2F7BA5D26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C9BFF3-71EF-7E98-D417-5C9C178BD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DD1F6-4F02-1960-CB71-6C4FC77D3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9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04EEA-03E6-74E6-B9F7-01BDD77C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FB0599-6860-917C-E431-2B6FF72DE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B75CC-9049-093D-9DA5-F5C3FEFE7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374EB-422F-704A-B953-30AFC0D0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5E6D9-5DBD-C01F-88CE-51A2BC9A6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88B70-CAC5-9B30-5DE7-51963ACA1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03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D1B5AF-0308-8375-4B8D-59378BA0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1066F-E597-9497-A30A-8BC531368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99BEF-6890-5993-C9B3-7E2494CC69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081BE-3B19-446D-9F8C-4514542A327C}" type="datetimeFigureOut">
              <a:rPr lang="en-US" smtClean="0"/>
              <a:t>7/4/2022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A612D-D61D-FA68-BAB0-68BAE8FA2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2B57C-FF86-9176-0298-13DE2ED95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4F6AF-1F2C-4816-9C17-C0CF88B5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10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1B124DB-2A6B-2FCC-DDA7-F7BEC2E2163F}"/>
              </a:ext>
            </a:extLst>
          </p:cNvPr>
          <p:cNvGrpSpPr/>
          <p:nvPr/>
        </p:nvGrpSpPr>
        <p:grpSpPr>
          <a:xfrm>
            <a:off x="2714016" y="1190018"/>
            <a:ext cx="7665396" cy="4383938"/>
            <a:chOff x="2714016" y="1190018"/>
            <a:chExt cx="7665396" cy="4383938"/>
          </a:xfrm>
        </p:grpSpPr>
        <p:pic>
          <p:nvPicPr>
            <p:cNvPr id="5" name="Picture 4" descr="A picture containing wall, indoor, painting, painted&#10;&#10;Description automatically generated">
              <a:extLst>
                <a:ext uri="{FF2B5EF4-FFF2-40B4-BE49-F238E27FC236}">
                  <a16:creationId xmlns:a16="http://schemas.microsoft.com/office/drawing/2014/main" id="{8BD8B9EB-28BE-26EF-E231-DCBD7F12B9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37" t="11285" r="16138" b="14200"/>
            <a:stretch/>
          </p:blipFill>
          <p:spPr>
            <a:xfrm rot="5400000">
              <a:off x="2438396" y="1465638"/>
              <a:ext cx="4383938" cy="3832698"/>
            </a:xfrm>
            <a:prstGeom prst="rect">
              <a:avLst/>
            </a:prstGeom>
          </p:spPr>
        </p:pic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0A4F03CA-E3C2-7822-6D3B-64FD146B7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37" t="11427" r="16138" b="14057"/>
            <a:stretch/>
          </p:blipFill>
          <p:spPr>
            <a:xfrm rot="5400000">
              <a:off x="6271095" y="1465637"/>
              <a:ext cx="4383936" cy="38326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7383CA-775A-D7A2-2C27-CED5B71457D9}"/>
                </a:ext>
              </a:extLst>
            </p:cNvPr>
            <p:cNvSpPr txBox="1"/>
            <p:nvPr/>
          </p:nvSpPr>
          <p:spPr>
            <a:xfrm>
              <a:off x="3671132" y="1228929"/>
              <a:ext cx="1702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Front view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5D46F11-9A53-0B27-7A00-598C22395CE0}"/>
                </a:ext>
              </a:extLst>
            </p:cNvPr>
            <p:cNvSpPr txBox="1"/>
            <p:nvPr/>
          </p:nvSpPr>
          <p:spPr>
            <a:xfrm>
              <a:off x="7611893" y="1228929"/>
              <a:ext cx="1702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 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997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E47D17D-B5D8-83E5-4C6C-5956ACCC4C0F}"/>
              </a:ext>
            </a:extLst>
          </p:cNvPr>
          <p:cNvGrpSpPr/>
          <p:nvPr/>
        </p:nvGrpSpPr>
        <p:grpSpPr>
          <a:xfrm>
            <a:off x="2091445" y="767210"/>
            <a:ext cx="7309790" cy="5429314"/>
            <a:chOff x="2091445" y="767210"/>
            <a:chExt cx="7309790" cy="5429314"/>
          </a:xfrm>
        </p:grpSpPr>
        <p:pic>
          <p:nvPicPr>
            <p:cNvPr id="5" name="Picture 4" descr="A picture containing wall, indoor&#10;&#10;Description automatically generated">
              <a:extLst>
                <a:ext uri="{FF2B5EF4-FFF2-40B4-BE49-F238E27FC236}">
                  <a16:creationId xmlns:a16="http://schemas.microsoft.com/office/drawing/2014/main" id="{D6622EFE-EF61-4374-4F82-769A11AF6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60" t="13596" r="10072" b="15345"/>
            <a:stretch/>
          </p:blipFill>
          <p:spPr>
            <a:xfrm rot="5400000">
              <a:off x="1204236" y="1654419"/>
              <a:ext cx="5429313" cy="3654895"/>
            </a:xfrm>
            <a:prstGeom prst="rect">
              <a:avLst/>
            </a:prstGeom>
          </p:spPr>
        </p:pic>
        <p:pic>
          <p:nvPicPr>
            <p:cNvPr id="7" name="Picture 6" descr="A piece of paper on a wall&#10;&#10;Description automatically generated with low confidence">
              <a:extLst>
                <a:ext uri="{FF2B5EF4-FFF2-40B4-BE49-F238E27FC236}">
                  <a16:creationId xmlns:a16="http://schemas.microsoft.com/office/drawing/2014/main" id="{4239A395-E3B9-0BA8-940D-A612BFF622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88" t="13549" r="9644" b="15391"/>
            <a:stretch/>
          </p:blipFill>
          <p:spPr>
            <a:xfrm rot="5400000">
              <a:off x="4859132" y="1654421"/>
              <a:ext cx="5429312" cy="365489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E80879-6DAE-236E-B606-861F4E98949B}"/>
                </a:ext>
              </a:extLst>
            </p:cNvPr>
            <p:cNvSpPr txBox="1"/>
            <p:nvPr/>
          </p:nvSpPr>
          <p:spPr>
            <a:xfrm>
              <a:off x="4044000" y="5690680"/>
              <a:ext cx="1702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Front view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5051710-866A-F00E-ADB4-FDB01107C9BA}"/>
                </a:ext>
              </a:extLst>
            </p:cNvPr>
            <p:cNvSpPr txBox="1"/>
            <p:nvPr/>
          </p:nvSpPr>
          <p:spPr>
            <a:xfrm>
              <a:off x="7698894" y="5690680"/>
              <a:ext cx="17023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 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8999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Ogin Hasanuddin</dc:creator>
  <cp:lastModifiedBy>Muhammad Ogin Hasanuddin</cp:lastModifiedBy>
  <cp:revision>4</cp:revision>
  <dcterms:created xsi:type="dcterms:W3CDTF">2022-07-04T09:30:33Z</dcterms:created>
  <dcterms:modified xsi:type="dcterms:W3CDTF">2022-07-04T09:54:35Z</dcterms:modified>
</cp:coreProperties>
</file>

<file path=docProps/thumbnail.jpeg>
</file>